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2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8A"/>
    <a:srgbClr val="FFE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2A418-FFF8-49EA-9987-B29D1B62B90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36530-B3DE-450D-BE4A-19BFFEEF7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081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4805A1C-FC6A-4D63-A537-0A5B23C3AB4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049612" y="3159550"/>
            <a:ext cx="10092776" cy="10081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55" y="5794018"/>
            <a:ext cx="1204304" cy="740484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234514" y="616937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hr-HR" dirty="0"/>
              <a:t>26. kolovoza 2021.</a:t>
            </a:r>
            <a:endParaRPr lang="en-GB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34ADBDB-1A10-4509-94E4-C56E1338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612" y="974812"/>
            <a:ext cx="10092776" cy="1942000"/>
          </a:xfrm>
        </p:spPr>
        <p:txBody>
          <a:bodyPr anchor="b"/>
          <a:lstStyle>
            <a:lvl1pPr algn="ctr">
              <a:defRPr sz="6000">
                <a:solidFill>
                  <a:srgbClr val="FEE88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395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848" y="5909428"/>
            <a:ext cx="1204304" cy="74048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34ADBDB-1A10-4509-94E4-C56E1338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612" y="1640638"/>
            <a:ext cx="10092776" cy="19420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FEE88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855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FF0000"/>
              </a:buClr>
              <a:defRPr/>
            </a:lvl2pPr>
            <a:lvl3pPr>
              <a:buClr>
                <a:srgbClr val="FFFF00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85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34ADBDB-1A10-4509-94E4-C56E1338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585447"/>
            <a:ext cx="10663416" cy="19420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67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5CB2-5858-41BA-9B80-1D4F5054E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6"/>
            <a:ext cx="9694984" cy="11618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B1DF3-29A2-4F6E-918D-C1F9A8CFD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3354" y="1713390"/>
            <a:ext cx="4360984" cy="42653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2A97B-D8D8-4FB6-A6F6-C85B2A353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354" y="1713390"/>
            <a:ext cx="4360984" cy="4265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DFF4-CAE1-4F56-B125-320CA1B6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48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Rectangle 2"/>
          <p:cNvSpPr/>
          <p:nvPr userDrawn="1"/>
        </p:nvSpPr>
        <p:spPr>
          <a:xfrm>
            <a:off x="873760" y="1534160"/>
            <a:ext cx="11196320" cy="7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0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75FE-0D5C-46B7-9826-C2BEF40B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0786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BBC2-F0B7-42DB-9F56-2D0691B7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2662"/>
            <a:ext cx="5525843" cy="4788388"/>
          </a:xfrm>
        </p:spPr>
        <p:txBody>
          <a:bodyPr/>
          <a:lstStyle>
            <a:lvl1pPr>
              <a:defRPr sz="3200">
                <a:solidFill>
                  <a:srgbClr val="072936"/>
                </a:solidFill>
              </a:defRPr>
            </a:lvl1pPr>
            <a:lvl2pPr>
              <a:defRPr sz="2800">
                <a:solidFill>
                  <a:srgbClr val="072936"/>
                </a:solidFill>
              </a:defRPr>
            </a:lvl2pPr>
            <a:lvl3pPr>
              <a:defRPr sz="2400">
                <a:solidFill>
                  <a:srgbClr val="072936"/>
                </a:solidFill>
              </a:defRPr>
            </a:lvl3pPr>
            <a:lvl4pPr>
              <a:defRPr sz="2000">
                <a:solidFill>
                  <a:srgbClr val="072936"/>
                </a:solidFill>
              </a:defRPr>
            </a:lvl4pPr>
            <a:lvl5pPr>
              <a:defRPr sz="2000">
                <a:solidFill>
                  <a:srgbClr val="07293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B2062-EE7E-4554-A83B-00280BB15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>
                <a:solidFill>
                  <a:srgbClr val="07293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73760" y="1534160"/>
            <a:ext cx="11196320" cy="7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49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5D3E2-10A5-4172-B62D-1753AEC1E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59032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538585B-9123-4510-9F29-F19E18956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A5121E4-B188-4AF5-95F6-CC559736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73760" y="1534160"/>
            <a:ext cx="11196320" cy="7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73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73760" y="1534160"/>
            <a:ext cx="11196320" cy="7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542" y="150920"/>
            <a:ext cx="837428" cy="51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7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A7ED5-6564-447E-8FEC-D1299849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170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D1852-E341-4176-BA36-886B26F47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354" y="1704513"/>
            <a:ext cx="9694984" cy="4174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542" y="150920"/>
            <a:ext cx="837428" cy="5149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2475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3416" y="6382983"/>
            <a:ext cx="615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E78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14186A28-CBE4-47CE-9058-2EEC988D16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208688" y="1535836"/>
            <a:ext cx="8770281" cy="4571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rgbClr val="0198DC"/>
              </a:gs>
              <a:gs pos="100000">
                <a:srgbClr val="0B201D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92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61" r:id="rId3"/>
    <p:sldLayoutId id="2147483663" r:id="rId4"/>
    <p:sldLayoutId id="2147483664" r:id="rId5"/>
    <p:sldLayoutId id="2147483669" r:id="rId6"/>
    <p:sldLayoutId id="2147483665" r:id="rId7"/>
    <p:sldLayoutId id="2147483666" r:id="rId8"/>
    <p:sldLayoutId id="2147483667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286B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5E7FF"/>
        </a:buClr>
        <a:buFont typeface="Arial" panose="020B0604020202020204" pitchFamily="34" charset="0"/>
        <a:buChar char="•"/>
        <a:defRPr sz="2800" kern="1200">
          <a:solidFill>
            <a:srgbClr val="072936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0000"/>
        </a:buClr>
        <a:buFont typeface="Arial" panose="020B0604020202020204" pitchFamily="34" charset="0"/>
        <a:buChar char="•"/>
        <a:defRPr sz="2400" kern="1200">
          <a:solidFill>
            <a:srgbClr val="072936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FF00"/>
        </a:buClr>
        <a:buFont typeface="Arial" panose="020B0604020202020204" pitchFamily="34" charset="0"/>
        <a:buChar char="•"/>
        <a:defRPr sz="2000" kern="1200">
          <a:solidFill>
            <a:srgbClr val="072936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5E7FF"/>
        </a:buClr>
        <a:buFont typeface="Arial" panose="020B0604020202020204" pitchFamily="34" charset="0"/>
        <a:buChar char="•"/>
        <a:defRPr sz="1800" kern="1200">
          <a:solidFill>
            <a:srgbClr val="072936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2355"/>
        </a:buClr>
        <a:buFont typeface="Arial" panose="020B0604020202020204" pitchFamily="34" charset="0"/>
        <a:buChar char="•"/>
        <a:defRPr sz="1800" kern="1200">
          <a:solidFill>
            <a:srgbClr val="072936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82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70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0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39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9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8666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0</Words>
  <Application>Microsoft Office PowerPoint</Application>
  <PresentationFormat>Široki zaslon</PresentationFormat>
  <Paragraphs>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1_Office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Tanja Jurin</cp:lastModifiedBy>
  <cp:revision>25</cp:revision>
  <dcterms:created xsi:type="dcterms:W3CDTF">2021-08-26T21:04:47Z</dcterms:created>
  <dcterms:modified xsi:type="dcterms:W3CDTF">2021-08-27T07:57:05Z</dcterms:modified>
</cp:coreProperties>
</file>